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402" r:id="rId76"/>
    <p:sldId id="410" r:id="rId77"/>
    <p:sldId id="411" r:id="rId78"/>
    <p:sldId id="406" r:id="rId79"/>
    <p:sldId id="403" r:id="rId80"/>
    <p:sldId id="414" r:id="rId81"/>
    <p:sldId id="415" r:id="rId82"/>
    <p:sldId id="416" r:id="rId83"/>
    <p:sldId id="512" r:id="rId84"/>
    <p:sldId id="513" r:id="rId85"/>
    <p:sldId id="409" r:id="rId86"/>
    <p:sldId id="405" r:id="rId87"/>
    <p:sldId id="407" r:id="rId88"/>
    <p:sldId id="404" r:id="rId89"/>
    <p:sldId id="514" r:id="rId90"/>
    <p:sldId id="515" r:id="rId91"/>
    <p:sldId id="570" r:id="rId92"/>
    <p:sldId id="571" r:id="rId93"/>
    <p:sldId id="607" r:id="rId94"/>
    <p:sldId id="608" r:id="rId95"/>
    <p:sldId id="435" r:id="rId96"/>
    <p:sldId id="516" r:id="rId97"/>
    <p:sldId id="437" r:id="rId98"/>
    <p:sldId id="527" r:id="rId99"/>
    <p:sldId id="528" r:id="rId100"/>
    <p:sldId id="529" r:id="rId101"/>
    <p:sldId id="530" r:id="rId102"/>
    <p:sldId id="518" r:id="rId103"/>
    <p:sldId id="519" r:id="rId104"/>
    <p:sldId id="520" r:id="rId105"/>
    <p:sldId id="521" r:id="rId106"/>
    <p:sldId id="439" r:id="rId107"/>
    <p:sldId id="522" r:id="rId108"/>
    <p:sldId id="523" r:id="rId109"/>
    <p:sldId id="525" r:id="rId110"/>
    <p:sldId id="440" r:id="rId111"/>
    <p:sldId id="442" r:id="rId112"/>
    <p:sldId id="443" r:id="rId113"/>
    <p:sldId id="541" r:id="rId114"/>
    <p:sldId id="544" r:id="rId115"/>
    <p:sldId id="543" r:id="rId116"/>
    <p:sldId id="546" r:id="rId117"/>
    <p:sldId id="547" r:id="rId118"/>
    <p:sldId id="542" r:id="rId119"/>
    <p:sldId id="438" r:id="rId120"/>
    <p:sldId id="531" r:id="rId121"/>
    <p:sldId id="532" r:id="rId122"/>
    <p:sldId id="533" r:id="rId123"/>
    <p:sldId id="534" r:id="rId124"/>
    <p:sldId id="535" r:id="rId125"/>
    <p:sldId id="536" r:id="rId126"/>
    <p:sldId id="537" r:id="rId127"/>
    <p:sldId id="436" r:id="rId128"/>
    <p:sldId id="551" r:id="rId129"/>
    <p:sldId id="549" r:id="rId130"/>
    <p:sldId id="538" r:id="rId131"/>
    <p:sldId id="539" r:id="rId132"/>
    <p:sldId id="540" r:id="rId133"/>
    <p:sldId id="575" r:id="rId134"/>
    <p:sldId id="574" r:id="rId135"/>
    <p:sldId id="576" r:id="rId136"/>
    <p:sldId id="577" r:id="rId137"/>
    <p:sldId id="578" r:id="rId138"/>
    <p:sldId id="579" r:id="rId139"/>
    <p:sldId id="550" r:id="rId140"/>
    <p:sldId id="548" r:id="rId141"/>
    <p:sldId id="526" r:id="rId142"/>
    <p:sldId id="609" r:id="rId143"/>
    <p:sldId id="610" r:id="rId144"/>
    <p:sldId id="611" r:id="rId145"/>
    <p:sldId id="460" r:id="rId146"/>
    <p:sldId id="552" r:id="rId147"/>
    <p:sldId id="462" r:id="rId148"/>
    <p:sldId id="463" r:id="rId149"/>
    <p:sldId id="467" r:id="rId150"/>
    <p:sldId id="469" r:id="rId151"/>
    <p:sldId id="476" r:id="rId152"/>
    <p:sldId id="475" r:id="rId153"/>
    <p:sldId id="478" r:id="rId154"/>
    <p:sldId id="477" r:id="rId155"/>
    <p:sldId id="479" r:id="rId156"/>
    <p:sldId id="480" r:id="rId157"/>
    <p:sldId id="466" r:id="rId158"/>
    <p:sldId id="464" r:id="rId159"/>
    <p:sldId id="471" r:id="rId160"/>
    <p:sldId id="470" r:id="rId161"/>
    <p:sldId id="473" r:id="rId162"/>
    <p:sldId id="474" r:id="rId163"/>
    <p:sldId id="483" r:id="rId164"/>
    <p:sldId id="481" r:id="rId165"/>
    <p:sldId id="472" r:id="rId166"/>
    <p:sldId id="484" r:id="rId167"/>
    <p:sldId id="486" r:id="rId168"/>
    <p:sldId id="493" r:id="rId169"/>
    <p:sldId id="487" r:id="rId170"/>
    <p:sldId id="490" r:id="rId171"/>
    <p:sldId id="489" r:id="rId172"/>
    <p:sldId id="500" r:id="rId173"/>
    <p:sldId id="491" r:id="rId174"/>
    <p:sldId id="488" r:id="rId175"/>
    <p:sldId id="482" r:id="rId176"/>
    <p:sldId id="497" r:id="rId177"/>
    <p:sldId id="498" r:id="rId178"/>
    <p:sldId id="501" r:id="rId179"/>
    <p:sldId id="496" r:id="rId180"/>
    <p:sldId id="505" r:id="rId181"/>
    <p:sldId id="503" r:id="rId182"/>
    <p:sldId id="502" r:id="rId183"/>
    <p:sldId id="509" r:id="rId184"/>
    <p:sldId id="510" r:id="rId185"/>
    <p:sldId id="506" r:id="rId186"/>
    <p:sldId id="511" r:id="rId187"/>
    <p:sldId id="485" r:id="rId188"/>
    <p:sldId id="284" r:id="rId189"/>
    <p:sldId id="285" r:id="rId190"/>
    <p:sldId id="286" r:id="rId191"/>
    <p:sldId id="355" r:id="rId192"/>
    <p:sldId id="291" r:id="rId193"/>
    <p:sldId id="288" r:id="rId194"/>
    <p:sldId id="292" r:id="rId195"/>
    <p:sldId id="293" r:id="rId196"/>
    <p:sldId id="294" r:id="rId197"/>
    <p:sldId id="297" r:id="rId198"/>
    <p:sldId id="298" r:id="rId199"/>
    <p:sldId id="299" r:id="rId200"/>
    <p:sldId id="300" r:id="rId201"/>
    <p:sldId id="301" r:id="rId202"/>
    <p:sldId id="302" r:id="rId203"/>
    <p:sldId id="303" r:id="rId204"/>
    <p:sldId id="304" r:id="rId205"/>
    <p:sldId id="553" r:id="rId206"/>
    <p:sldId id="554" r:id="rId207"/>
    <p:sldId id="305" r:id="rId208"/>
    <p:sldId id="306" r:id="rId209"/>
    <p:sldId id="555" r:id="rId210"/>
    <p:sldId id="557" r:id="rId211"/>
    <p:sldId id="556" r:id="rId212"/>
    <p:sldId id="307" r:id="rId213"/>
    <p:sldId id="308" r:id="rId214"/>
    <p:sldId id="309" r:id="rId215"/>
    <p:sldId id="310" r:id="rId216"/>
    <p:sldId id="315" r:id="rId217"/>
    <p:sldId id="316" r:id="rId218"/>
    <p:sldId id="317" r:id="rId219"/>
    <p:sldId id="311" r:id="rId220"/>
    <p:sldId id="312" r:id="rId221"/>
    <p:sldId id="313" r:id="rId222"/>
    <p:sldId id="314" r:id="rId223"/>
    <p:sldId id="318" r:id="rId224"/>
    <p:sldId id="319" r:id="rId225"/>
    <p:sldId id="320" r:id="rId226"/>
    <p:sldId id="321" r:id="rId227"/>
    <p:sldId id="322" r:id="rId228"/>
    <p:sldId id="323" r:id="rId229"/>
    <p:sldId id="324" r:id="rId230"/>
    <p:sldId id="326" r:id="rId231"/>
    <p:sldId id="327" r:id="rId232"/>
    <p:sldId id="328" r:id="rId233"/>
    <p:sldId id="329" r:id="rId234"/>
    <p:sldId id="330" r:id="rId235"/>
    <p:sldId id="331" r:id="rId236"/>
    <p:sldId id="332" r:id="rId237"/>
    <p:sldId id="333" r:id="rId238"/>
    <p:sldId id="334" r:id="rId239"/>
    <p:sldId id="335" r:id="rId240"/>
    <p:sldId id="336" r:id="rId241"/>
    <p:sldId id="337" r:id="rId242"/>
    <p:sldId id="338" r:id="rId243"/>
    <p:sldId id="339" r:id="rId244"/>
    <p:sldId id="340" r:id="rId245"/>
    <p:sldId id="341" r:id="rId246"/>
    <p:sldId id="342" r:id="rId247"/>
    <p:sldId id="343" r:id="rId248"/>
    <p:sldId id="344" r:id="rId249"/>
    <p:sldId id="345" r:id="rId250"/>
    <p:sldId id="346" r:id="rId251"/>
    <p:sldId id="347" r:id="rId252"/>
    <p:sldId id="348" r:id="rId253"/>
    <p:sldId id="349" r:id="rId254"/>
    <p:sldId id="350" r:id="rId255"/>
    <p:sldId id="351" r:id="rId256"/>
    <p:sldId id="352" r:id="rId257"/>
    <p:sldId id="353" r:id="rId258"/>
    <p:sldId id="354" r:id="rId259"/>
    <p:sldId id="356" r:id="rId260"/>
    <p:sldId id="357" r:id="rId261"/>
    <p:sldId id="358" r:id="rId262"/>
    <p:sldId id="359" r:id="rId263"/>
    <p:sldId id="360" r:id="rId264"/>
    <p:sldId id="580" r:id="rId265"/>
    <p:sldId id="581" r:id="rId266"/>
    <p:sldId id="582" r:id="rId267"/>
    <p:sldId id="361" r:id="rId268"/>
    <p:sldId id="362" r:id="rId269"/>
    <p:sldId id="363" r:id="rId270"/>
    <p:sldId id="364" r:id="rId271"/>
    <p:sldId id="432" r:id="rId272"/>
    <p:sldId id="433" r:id="rId273"/>
    <p:sldId id="434" r:id="rId274"/>
    <p:sldId id="423" r:id="rId275"/>
    <p:sldId id="563" r:id="rId276"/>
    <p:sldId id="592" r:id="rId277"/>
    <p:sldId id="564" r:id="rId278"/>
    <p:sldId id="565" r:id="rId279"/>
    <p:sldId id="586" r:id="rId280"/>
    <p:sldId id="587" r:id="rId281"/>
    <p:sldId id="588" r:id="rId282"/>
    <p:sldId id="589" r:id="rId283"/>
    <p:sldId id="590" r:id="rId284"/>
    <p:sldId id="591" r:id="rId285"/>
    <p:sldId id="593" r:id="rId286"/>
    <p:sldId id="594" r:id="rId287"/>
    <p:sldId id="595" r:id="rId288"/>
    <p:sldId id="596" r:id="rId289"/>
    <p:sldId id="597" r:id="rId290"/>
    <p:sldId id="598" r:id="rId291"/>
    <p:sldId id="599" r:id="rId292"/>
    <p:sldId id="600" r:id="rId293"/>
    <p:sldId id="583" r:id="rId294"/>
    <p:sldId id="584" r:id="rId295"/>
    <p:sldId id="585" r:id="rId296"/>
    <p:sldId id="566" r:id="rId297"/>
    <p:sldId id="268" r:id="rId298"/>
    <p:sldId id="365" r:id="rId299"/>
    <p:sldId id="366" r:id="rId300"/>
    <p:sldId id="507" r:id="rId301"/>
    <p:sldId id="296" r:id="rId302"/>
    <p:sldId id="290" r:id="rId30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581"/>
            <p14:sldId id="582"/>
            <p14:sldId id="361"/>
            <p14:sldId id="362"/>
            <p14:sldId id="363"/>
            <p14:sldId id="364"/>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EF0FE"/>
    <a:srgbClr val="FFCCFF"/>
    <a:srgbClr val="FA85D3"/>
    <a:srgbClr val="009400"/>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58" d="100"/>
          <a:sy n="158" d="100"/>
        </p:scale>
        <p:origin x="13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2021-03-28</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2021-03-28</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9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38.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0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04.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0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97.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95.xml"/><Relationship Id="rId5" Type="http://schemas.openxmlformats.org/officeDocument/2006/relationships/slide" Target="slide297.xml"/><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95.xml"/><Relationship Id="rId4" Type="http://schemas.openxmlformats.org/officeDocument/2006/relationships/slide" Target="slide297.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9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23.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95.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32.jpeg"/><Relationship Id="rId4" Type="http://schemas.openxmlformats.org/officeDocument/2006/relationships/image" Target="../media/image13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95.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36.png"/><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95.xml"/><Relationship Id="rId4" Type="http://schemas.openxmlformats.org/officeDocument/2006/relationships/slide" Target="slide297.xml"/></Relationships>
</file>

<file path=ppt/slides/_rels/slide12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29.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2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36.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38.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4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47.png"/><Relationship Id="rId4" Type="http://schemas.openxmlformats.org/officeDocument/2006/relationships/image" Target="../media/image146.png"/></Relationships>
</file>

<file path=ppt/slides/_rels/slide149.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50.png"/><Relationship Id="rId4" Type="http://schemas.openxmlformats.org/officeDocument/2006/relationships/image" Target="../media/image149.png"/></Relationships>
</file>

<file path=ppt/slides/_rels/slide15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2.png"/></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5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58.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59.png"/><Relationship Id="rId4" Type="http://schemas.openxmlformats.org/officeDocument/2006/relationships/image" Target="../media/image158.png"/></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2.png"/><Relationship Id="rId4" Type="http://schemas.openxmlformats.org/officeDocument/2006/relationships/image" Target="../media/image161.png"/></Relationships>
</file>

<file path=ppt/slides/_rels/slide16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6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6.jpe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6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297.xml"/><Relationship Id="rId9" Type="http://schemas.openxmlformats.org/officeDocument/2006/relationships/image" Target="../media/image176.png"/><Relationship Id="rId14" Type="http://schemas.openxmlformats.org/officeDocument/2006/relationships/image" Target="../media/image181.png"/></Relationships>
</file>

<file path=ppt/slides/_rels/slide16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70.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71.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297.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7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7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7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7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8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8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75.xml"/><Relationship Id="rId4" Type="http://schemas.openxmlformats.org/officeDocument/2006/relationships/image" Target="../media/image208.png"/></Relationships>
</file>

<file path=ppt/slides/_rels/slide188.xml.rels><?xml version="1.0" encoding="UTF-8" standalone="yes"?>
<Relationships xmlns="http://schemas.openxmlformats.org/package/2006/relationships"><Relationship Id="rId3" Type="http://schemas.openxmlformats.org/officeDocument/2006/relationships/slide" Target="slide275.xml"/><Relationship Id="rId2" Type="http://schemas.openxmlformats.org/officeDocument/2006/relationships/slide" Target="slide189.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2.xml"/></Relationships>
</file>

<file path=ppt/slides/_rels/slide189.xml.rels><?xml version="1.0" encoding="UTF-8" standalone="yes"?>
<Relationships xmlns="http://schemas.openxmlformats.org/package/2006/relationships"><Relationship Id="rId3" Type="http://schemas.openxmlformats.org/officeDocument/2006/relationships/slide" Target="slide190.xml"/><Relationship Id="rId2" Type="http://schemas.openxmlformats.org/officeDocument/2006/relationships/slide" Target="slide188.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67.xml"/><Relationship Id="rId4" Type="http://schemas.openxmlformats.org/officeDocument/2006/relationships/slide" Target="slide259.xml"/></Relationships>
</file>

<file path=ppt/slides/_rels/slide1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slide" Target="slide203.xml"/><Relationship Id="rId13" Type="http://schemas.openxmlformats.org/officeDocument/2006/relationships/slide" Target="slide232.xml"/><Relationship Id="rId18" Type="http://schemas.openxmlformats.org/officeDocument/2006/relationships/slide" Target="slide297.xml"/><Relationship Id="rId3" Type="http://schemas.openxmlformats.org/officeDocument/2006/relationships/slide" Target="slide192.xml"/><Relationship Id="rId7" Type="http://schemas.openxmlformats.org/officeDocument/2006/relationships/slide" Target="slide201.xml"/><Relationship Id="rId12" Type="http://schemas.openxmlformats.org/officeDocument/2006/relationships/slide" Target="slide226.xml"/><Relationship Id="rId17" Type="http://schemas.openxmlformats.org/officeDocument/2006/relationships/slide" Target="slide189.xml"/><Relationship Id="rId2" Type="http://schemas.openxmlformats.org/officeDocument/2006/relationships/slide" Target="slide191.xml"/><Relationship Id="rId16"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199.xml"/><Relationship Id="rId11" Type="http://schemas.openxmlformats.org/officeDocument/2006/relationships/slide" Target="slide219.xml"/><Relationship Id="rId5" Type="http://schemas.openxmlformats.org/officeDocument/2006/relationships/slide" Target="slide196.xml"/><Relationship Id="rId15" Type="http://schemas.openxmlformats.org/officeDocument/2006/relationships/slide" Target="slide249.xml"/><Relationship Id="rId10" Type="http://schemas.openxmlformats.org/officeDocument/2006/relationships/slide" Target="slide212.xml"/><Relationship Id="rId4" Type="http://schemas.openxmlformats.org/officeDocument/2006/relationships/slide" Target="slide194.xml"/><Relationship Id="rId9" Type="http://schemas.openxmlformats.org/officeDocument/2006/relationships/slide" Target="slide207.xml"/><Relationship Id="rId14" Type="http://schemas.openxmlformats.org/officeDocument/2006/relationships/slide" Target="slide24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13.png"/><Relationship Id="rId4" Type="http://schemas.openxmlformats.org/officeDocument/2006/relationships/image" Target="../media/image212.png"/></Relationships>
</file>

<file path=ppt/slides/_rels/slide19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21.png"/><Relationship Id="rId4" Type="http://schemas.openxmlformats.org/officeDocument/2006/relationships/image" Target="../media/image220.png"/></Relationships>
</file>

<file path=ppt/slides/_rels/slide1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slide" Target="slide12.xml"/><Relationship Id="rId7" Type="http://schemas.openxmlformats.org/officeDocument/2006/relationships/slide" Target="slide18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0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28.png"/><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20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0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8.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237.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36.bmp"/><Relationship Id="rId5" Type="http://schemas.openxmlformats.org/officeDocument/2006/relationships/image" Target="../media/image235.bmp"/><Relationship Id="rId4" Type="http://schemas.openxmlformats.org/officeDocument/2006/relationships/image" Target="../media/image234.bmp"/></Relationships>
</file>

<file path=ppt/slides/_rels/slide20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2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1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1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14.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21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51.png"/><Relationship Id="rId7" Type="http://schemas.openxmlformats.org/officeDocument/2006/relationships/image" Target="../media/image25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53.png"/><Relationship Id="rId4" Type="http://schemas.openxmlformats.org/officeDocument/2006/relationships/image" Target="../media/image252.gif"/></Relationships>
</file>

<file path=ppt/slides/_rels/slide216.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56.png"/><Relationship Id="rId7" Type="http://schemas.openxmlformats.org/officeDocument/2006/relationships/image" Target="../media/image260.gif"/><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gif"/><Relationship Id="rId4" Type="http://schemas.openxmlformats.org/officeDocument/2006/relationships/image" Target="../media/image257.png"/></Relationships>
</file>

<file path=ppt/slides/_rels/slide2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1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slide" Target="slide185.xml"/><Relationship Id="rId13" Type="http://schemas.openxmlformats.org/officeDocument/2006/relationships/slide" Target="slide261.xml"/><Relationship Id="rId3" Type="http://schemas.openxmlformats.org/officeDocument/2006/relationships/slide" Target="slide147.xml"/><Relationship Id="rId7" Type="http://schemas.openxmlformats.org/officeDocument/2006/relationships/slide" Target="slide178.xml"/><Relationship Id="rId12" Type="http://schemas.openxmlformats.org/officeDocument/2006/relationships/slide" Target="slide203.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67.xml"/><Relationship Id="rId11" Type="http://schemas.openxmlformats.org/officeDocument/2006/relationships/slide" Target="slide192.xml"/><Relationship Id="rId5" Type="http://schemas.openxmlformats.org/officeDocument/2006/relationships/slide" Target="slide163.xml"/><Relationship Id="rId10" Type="http://schemas.openxmlformats.org/officeDocument/2006/relationships/slide" Target="slide80.xml"/><Relationship Id="rId4" Type="http://schemas.openxmlformats.org/officeDocument/2006/relationships/slide" Target="slide157.xml"/><Relationship Id="rId9" Type="http://schemas.openxmlformats.org/officeDocument/2006/relationships/slide" Target="slide76.xml"/><Relationship Id="rId14" Type="http://schemas.openxmlformats.org/officeDocument/2006/relationships/slide" Target="slide297.xml"/></Relationships>
</file>

<file path=ppt/slides/_rels/slide220.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21.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66.bmp"/><Relationship Id="rId7" Type="http://schemas.openxmlformats.org/officeDocument/2006/relationships/image" Target="../media/image270.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bmp"/></Relationships>
</file>

<file path=ppt/slides/_rels/slide22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72.png"/></Relationships>
</file>

<file path=ppt/slides/_rels/slide223.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4.xml.rels><?xml version="1.0" encoding="UTF-8" standalone="yes"?>
<Relationships xmlns="http://schemas.openxmlformats.org/package/2006/relationships"><Relationship Id="rId8" Type="http://schemas.openxmlformats.org/officeDocument/2006/relationships/image" Target="../media/image278.bmp"/><Relationship Id="rId3" Type="http://schemas.openxmlformats.org/officeDocument/2006/relationships/image" Target="../media/image273.bmp"/><Relationship Id="rId7" Type="http://schemas.openxmlformats.org/officeDocument/2006/relationships/image" Target="../media/image277.gif"/><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bmp"/><Relationship Id="rId9" Type="http://schemas.openxmlformats.org/officeDocument/2006/relationships/slide" Target="slide297.xml"/></Relationships>
</file>

<file path=ppt/slides/_rels/slide225.xml.rels><?xml version="1.0" encoding="UTF-8" standalone="yes"?>
<Relationships xmlns="http://schemas.openxmlformats.org/package/2006/relationships"><Relationship Id="rId3" Type="http://schemas.openxmlformats.org/officeDocument/2006/relationships/image" Target="../media/image279.gif"/><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2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28.xml.rels><?xml version="1.0" encoding="UTF-8" standalone="yes"?>
<Relationships xmlns="http://schemas.openxmlformats.org/package/2006/relationships"><Relationship Id="rId3" Type="http://schemas.openxmlformats.org/officeDocument/2006/relationships/image" Target="../media/image285.bmp"/><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png"/><Relationship Id="rId4" Type="http://schemas.openxmlformats.org/officeDocument/2006/relationships/image" Target="../media/image286.png"/></Relationships>
</file>

<file path=ppt/slides/_rels/slide22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90.bmp"/></Relationships>
</file>

<file path=ppt/slides/_rels/slide2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93.gif"/><Relationship Id="rId4" Type="http://schemas.openxmlformats.org/officeDocument/2006/relationships/image" Target="../media/image292.png"/></Relationships>
</file>

<file path=ppt/slides/_rels/slide23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96.png"/><Relationship Id="rId4" Type="http://schemas.openxmlformats.org/officeDocument/2006/relationships/image" Target="../media/image295.png"/></Relationships>
</file>

<file path=ppt/slides/_rels/slide234.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00.bmp"/><Relationship Id="rId5" Type="http://schemas.openxmlformats.org/officeDocument/2006/relationships/image" Target="../media/image299.png"/><Relationship Id="rId4" Type="http://schemas.openxmlformats.org/officeDocument/2006/relationships/image" Target="../media/image298.bmp"/></Relationships>
</file>

<file path=ppt/slides/_rels/slide23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02.png"/></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05.png"/><Relationship Id="rId4" Type="http://schemas.openxmlformats.org/officeDocument/2006/relationships/image" Target="../media/image304.png"/></Relationships>
</file>

<file path=ppt/slides/_rels/slide237.xml.rels><?xml version="1.0" encoding="UTF-8" standalone="yes"?>
<Relationships xmlns="http://schemas.openxmlformats.org/package/2006/relationships"><Relationship Id="rId3" Type="http://schemas.openxmlformats.org/officeDocument/2006/relationships/image" Target="../media/image306.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08.png"/><Relationship Id="rId4" Type="http://schemas.openxmlformats.org/officeDocument/2006/relationships/image" Target="../media/image307.png"/></Relationships>
</file>

<file path=ppt/slides/_rels/slide23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3" Type="http://schemas.openxmlformats.org/officeDocument/2006/relationships/image" Target="../media/image309.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11.png"/><Relationship Id="rId4" Type="http://schemas.openxmlformats.org/officeDocument/2006/relationships/image" Target="../media/image310.png"/></Relationships>
</file>

<file path=ppt/slides/_rels/slide241.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15.gif"/><Relationship Id="rId5" Type="http://schemas.openxmlformats.org/officeDocument/2006/relationships/image" Target="../media/image314.bmp"/><Relationship Id="rId4" Type="http://schemas.openxmlformats.org/officeDocument/2006/relationships/image" Target="../media/image313.bmp"/></Relationships>
</file>

<file path=ppt/slides/_rels/slide24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3.xml.rels><?xml version="1.0" encoding="UTF-8" standalone="yes"?>
<Relationships xmlns="http://schemas.openxmlformats.org/package/2006/relationships"><Relationship Id="rId3" Type="http://schemas.openxmlformats.org/officeDocument/2006/relationships/image" Target="../media/image316.bmp"/><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bmp"/><Relationship Id="rId4" Type="http://schemas.openxmlformats.org/officeDocument/2006/relationships/image" Target="../media/image317.bmp"/></Relationships>
</file>

<file path=ppt/slides/_rels/slide244.xml.rels><?xml version="1.0" encoding="UTF-8" standalone="yes"?>
<Relationships xmlns="http://schemas.openxmlformats.org/package/2006/relationships"><Relationship Id="rId3" Type="http://schemas.openxmlformats.org/officeDocument/2006/relationships/image" Target="../media/image320.bmp"/><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21.png"/></Relationships>
</file>

<file path=ppt/slides/_rels/slide24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24.png"/></Relationships>
</file>

<file path=ppt/slides/_rels/slide247.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8.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316.bmp"/><Relationship Id="rId7" Type="http://schemas.openxmlformats.org/officeDocument/2006/relationships/image" Target="../media/image328.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27.bmp"/><Relationship Id="rId5" Type="http://schemas.openxmlformats.org/officeDocument/2006/relationships/image" Target="../media/image326.png"/><Relationship Id="rId4" Type="http://schemas.openxmlformats.org/officeDocument/2006/relationships/image" Target="../media/image325.png"/></Relationships>
</file>

<file path=ppt/slides/_rels/slide24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334.bmp"/><Relationship Id="rId3" Type="http://schemas.openxmlformats.org/officeDocument/2006/relationships/image" Target="../media/image329.png"/><Relationship Id="rId7" Type="http://schemas.openxmlformats.org/officeDocument/2006/relationships/image" Target="../media/image333.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32.bmp"/><Relationship Id="rId5" Type="http://schemas.openxmlformats.org/officeDocument/2006/relationships/image" Target="../media/image331.bmp"/><Relationship Id="rId4" Type="http://schemas.openxmlformats.org/officeDocument/2006/relationships/image" Target="../media/image330.png"/><Relationship Id="rId9" Type="http://schemas.openxmlformats.org/officeDocument/2006/relationships/slide" Target="slide297.xml"/></Relationships>
</file>

<file path=ppt/slides/_rels/slide251.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335.bmp"/><Relationship Id="rId7" Type="http://schemas.openxmlformats.org/officeDocument/2006/relationships/image" Target="../media/image339.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38.bmp"/><Relationship Id="rId5" Type="http://schemas.openxmlformats.org/officeDocument/2006/relationships/image" Target="../media/image337.bmp"/><Relationship Id="rId4" Type="http://schemas.openxmlformats.org/officeDocument/2006/relationships/image" Target="../media/image336.bmp"/></Relationships>
</file>

<file path=ppt/slides/_rels/slide252.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8" Type="http://schemas.openxmlformats.org/officeDocument/2006/relationships/image" Target="../media/image345.gif"/><Relationship Id="rId3" Type="http://schemas.openxmlformats.org/officeDocument/2006/relationships/image" Target="../media/image340.bmp"/><Relationship Id="rId7" Type="http://schemas.openxmlformats.org/officeDocument/2006/relationships/image" Target="../media/image34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43.bmp"/><Relationship Id="rId5" Type="http://schemas.openxmlformats.org/officeDocument/2006/relationships/image" Target="../media/image342.bmp"/><Relationship Id="rId4" Type="http://schemas.openxmlformats.org/officeDocument/2006/relationships/image" Target="../media/image341.bmp"/><Relationship Id="rId9" Type="http://schemas.openxmlformats.org/officeDocument/2006/relationships/slide" Target="slide297.xml"/></Relationships>
</file>

<file path=ppt/slides/_rels/slide25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48.bmp"/><Relationship Id="rId4" Type="http://schemas.openxmlformats.org/officeDocument/2006/relationships/image" Target="../media/image347.bmp"/></Relationships>
</file>

<file path=ppt/slides/_rels/slide25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6.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hyperlink" Target="mailto:test01@10.10.1.14" TargetMode="External"/><Relationship Id="rId7" Type="http://schemas.openxmlformats.org/officeDocument/2006/relationships/image" Target="../media/image352.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57.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55.bmp"/><Relationship Id="rId4" Type="http://schemas.openxmlformats.org/officeDocument/2006/relationships/image" Target="../media/image354.bmp"/></Relationships>
</file>

<file path=ppt/slides/_rels/slide259.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slide" Target="slide26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189.xm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97.xml"/></Relationships>
</file>

<file path=ppt/slides/_rels/slide26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slide" Target="slide259.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6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9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59.xml"/><Relationship Id="rId4" Type="http://schemas.openxmlformats.org/officeDocument/2006/relationships/image" Target="../media/image104.png"/></Relationships>
</file>

<file path=ppt/slides/_rels/slide262.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7.png"/><Relationship Id="rId7" Type="http://schemas.openxmlformats.org/officeDocument/2006/relationships/image" Target="../media/image360.png"/><Relationship Id="rId2" Type="http://schemas.openxmlformats.org/officeDocument/2006/relationships/slide" Target="slide259.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slide" Target="slide297.xml"/><Relationship Id="rId9" Type="http://schemas.openxmlformats.org/officeDocument/2006/relationships/image" Target="../media/image362.png"/></Relationships>
</file>

<file path=ppt/slides/_rels/slide263.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slide" Target="slide297.xml"/><Relationship Id="rId7" Type="http://schemas.openxmlformats.org/officeDocument/2006/relationships/image" Target="../media/image366.png"/><Relationship Id="rId2" Type="http://schemas.openxmlformats.org/officeDocument/2006/relationships/slide" Target="slide259.xml"/><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26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 Id="rId5" Type="http://schemas.openxmlformats.org/officeDocument/2006/relationships/image" Target="../media/image369.png"/><Relationship Id="rId4" Type="http://schemas.openxmlformats.org/officeDocument/2006/relationships/image" Target="../media/image368.png"/></Relationships>
</file>

<file path=ppt/slides/_rels/slide26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slide" Target="slide268.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238.xml"/></Relationships>
</file>

<file path=ppt/slides/_rels/slide2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67.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9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7.xml"/><Relationship Id="rId5" Type="http://schemas.openxmlformats.org/officeDocument/2006/relationships/image" Target="../media/image101.jpe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2.xml.rels><?xml version="1.0" encoding="UTF-8" standalone="yes"?>
<Relationships xmlns="http://schemas.openxmlformats.org/package/2006/relationships"><Relationship Id="rId3" Type="http://schemas.openxmlformats.org/officeDocument/2006/relationships/slide" Target="slide23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88.xml"/><Relationship Id="rId1" Type="http://schemas.openxmlformats.org/officeDocument/2006/relationships/slideLayout" Target="../slideLayouts/slideLayout2.xml"/><Relationship Id="rId4" Type="http://schemas.openxmlformats.org/officeDocument/2006/relationships/slide" Target="slide277.xml"/></Relationships>
</file>

<file path=ppt/slides/_rels/slide27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97.xml"/><Relationship Id="rId7" Type="http://schemas.openxmlformats.org/officeDocument/2006/relationships/image" Target="../media/image42.png"/><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8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88.xml"/><Relationship Id="rId1" Type="http://schemas.openxmlformats.org/officeDocument/2006/relationships/slideLayout" Target="../slideLayouts/slideLayout2.xml"/><Relationship Id="rId4" Type="http://schemas.openxmlformats.org/officeDocument/2006/relationships/slide" Target="slide294.xml"/></Relationships>
</file>

<file path=ppt/slides/_rels/slide29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67.xml"/><Relationship Id="rId5" Type="http://schemas.openxmlformats.org/officeDocument/2006/relationships/slide" Target="slide259.xml"/><Relationship Id="rId4" Type="http://schemas.openxmlformats.org/officeDocument/2006/relationships/slide" Target="slide190.xml"/><Relationship Id="rId9" Type="http://schemas.openxmlformats.org/officeDocument/2006/relationships/slide" Target="slide45.xml"/></Relationships>
</file>

<file path=ppt/slides/_rels/slide298.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99.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97.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00.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1.jpeg"/><Relationship Id="rId5" Type="http://schemas.openxmlformats.org/officeDocument/2006/relationships/slide" Target="slide297.xml"/><Relationship Id="rId4" Type="http://schemas.openxmlformats.org/officeDocument/2006/relationships/hyperlink" Target="http://www.kocw.net/home/search/kemView.do?kemId=978503" TargetMode="External"/></Relationships>
</file>

<file path=ppt/slides/_rels/slide30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37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297.xml"/></Relationships>
</file>

<file path=ppt/slides/_rels/slide3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297.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97.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297.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297.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slide" Target="slide54.xml"/><Relationship Id="rId7" Type="http://schemas.openxmlformats.org/officeDocument/2006/relationships/slide" Target="slide14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27.xml"/><Relationship Id="rId11" Type="http://schemas.openxmlformats.org/officeDocument/2006/relationships/slide" Target="slide297.xml"/><Relationship Id="rId5" Type="http://schemas.openxmlformats.org/officeDocument/2006/relationships/slide" Target="slide95.xml"/><Relationship Id="rId10" Type="http://schemas.openxmlformats.org/officeDocument/2006/relationships/slide" Target="slide2.xml"/><Relationship Id="rId4" Type="http://schemas.openxmlformats.org/officeDocument/2006/relationships/slide" Target="slide75.xml"/><Relationship Id="rId9" Type="http://schemas.openxmlformats.org/officeDocument/2006/relationships/slide" Target="slide166.xml"/></Relationships>
</file>

<file path=ppt/slides/_rels/slide46.xml.rels><?xml version="1.0" encoding="UTF-8" standalone="yes"?>
<Relationships xmlns="http://schemas.openxmlformats.org/package/2006/relationships"><Relationship Id="rId8" Type="http://schemas.openxmlformats.org/officeDocument/2006/relationships/slide" Target="slide166.xml"/><Relationship Id="rId3" Type="http://schemas.openxmlformats.org/officeDocument/2006/relationships/slide" Target="slide54.xml"/><Relationship Id="rId7" Type="http://schemas.openxmlformats.org/officeDocument/2006/relationships/slide" Target="slide145.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27.xml"/><Relationship Id="rId5" Type="http://schemas.openxmlformats.org/officeDocument/2006/relationships/slide" Target="slide95.xml"/><Relationship Id="rId10" Type="http://schemas.openxmlformats.org/officeDocument/2006/relationships/slide" Target="slide297.xml"/><Relationship Id="rId4" Type="http://schemas.openxmlformats.org/officeDocument/2006/relationships/slide" Target="slide75.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6.xml"/><Relationship Id="rId21" Type="http://schemas.openxmlformats.org/officeDocument/2006/relationships/slide" Target="slide297.xml"/><Relationship Id="rId7" Type="http://schemas.openxmlformats.org/officeDocument/2006/relationships/slide" Target="slide60.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5.xml"/><Relationship Id="rId16" Type="http://schemas.openxmlformats.org/officeDocument/2006/relationships/slide" Target="slide69.xml"/><Relationship Id="rId20"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8.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7.xml"/><Relationship Id="rId9" Type="http://schemas.openxmlformats.org/officeDocument/2006/relationships/slide" Target="slide62.xml"/><Relationship Id="rId14" Type="http://schemas.openxmlformats.org/officeDocument/2006/relationships/slide" Target="slide67.xml"/></Relationships>
</file>

<file path=ppt/slides/_rels/slide5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slide" Target="slide79.xml"/><Relationship Id="rId7" Type="http://schemas.openxmlformats.org/officeDocument/2006/relationships/slide" Target="slide88.xml"/><Relationship Id="rId12" Type="http://schemas.openxmlformats.org/officeDocument/2006/relationships/slide" Target="slide297.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3.xml"/><Relationship Id="rId4" Type="http://schemas.openxmlformats.org/officeDocument/2006/relationships/slide" Target="slide80.xml"/><Relationship Id="rId9" Type="http://schemas.openxmlformats.org/officeDocument/2006/relationships/slide" Target="slide92.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7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7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75.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8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90.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9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slide" Target="slide19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45.xml"/><Relationship Id="rId4" Type="http://schemas.openxmlformats.org/officeDocument/2006/relationships/slide" Target="slide119.xml"/></Relationships>
</file>

<file path=ppt/slides/_rels/slide9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9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13.jpe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527628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15440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540835887"/>
              </p:ext>
            </p:extLst>
          </p:nvPr>
        </p:nvGraphicFramePr>
        <p:xfrm>
          <a:off x="1329855" y="1690688"/>
          <a:ext cx="9532293" cy="4673668"/>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0"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571713525"/>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1"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23503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21888</TotalTime>
  <Words>26576</Words>
  <Application>Microsoft Office PowerPoint</Application>
  <PresentationFormat>와이드스크린</PresentationFormat>
  <Paragraphs>5979</Paragraphs>
  <Slides>302</Slides>
  <Notes>0</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302</vt:i4>
      </vt:variant>
    </vt:vector>
  </HeadingPairs>
  <TitlesOfParts>
    <vt:vector size="324"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638</cp:revision>
  <dcterms:created xsi:type="dcterms:W3CDTF">2021-02-08T02:39:04Z</dcterms:created>
  <dcterms:modified xsi:type="dcterms:W3CDTF">2021-03-28T14:53:47Z</dcterms:modified>
</cp:coreProperties>
</file>